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50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D88F2CC4-7208-0FD0-8931-AC690CAE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" y="0"/>
            <a:ext cx="8818939" cy="4979194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743F9AA2-5E93-7957-B8EB-5915DC70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95" y="3630632"/>
            <a:ext cx="2229100" cy="14377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588BFE-3436-C306-93CE-E1F35870D91D}"/>
              </a:ext>
            </a:extLst>
          </p:cNvPr>
          <p:cNvSpPr txBox="1"/>
          <p:nvPr/>
        </p:nvSpPr>
        <p:spPr>
          <a:xfrm>
            <a:off x="142876" y="135730"/>
            <a:ext cx="86725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Neural style transfer is an optimization technique used to take two images—a content image and a style reference image (such as an artwork by a famous painter)—and blend them together so the output image looks like the content image, but “painted” in the style of the style reference image.</a:t>
            </a:r>
          </a:p>
        </p:txBody>
      </p:sp>
      <p:pic>
        <p:nvPicPr>
          <p:cNvPr id="5" name="Picture 4" descr="Graphical user interface, application, Word">
            <a:extLst>
              <a:ext uri="{FF2B5EF4-FFF2-40B4-BE49-F238E27FC236}">
                <a16:creationId xmlns:a16="http://schemas.microsoft.com/office/drawing/2014/main" id="{03226110-3910-2616-AAE3-4621091B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421"/>
            <a:ext cx="9144000" cy="31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3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</Words>
  <Application>Microsoft Office PowerPoint</Application>
  <PresentationFormat>On-screen Show (16:9)</PresentationFormat>
  <Paragraphs>32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Kartik Vedi</cp:lastModifiedBy>
  <cp:revision>2</cp:revision>
  <dcterms:created xsi:type="dcterms:W3CDTF">2022-08-24T12:40:45Z</dcterms:created>
  <dcterms:modified xsi:type="dcterms:W3CDTF">2022-08-24T12:47:09Z</dcterms:modified>
</cp:coreProperties>
</file>